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D67D05-D5FF-422A-B9BF-936AA85F2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4C8A579-7EAA-4075-8471-8E25296841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C58910D6-356B-4A08-BADE-9DE75FD89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31EB4F95-82BC-471C-A094-6D9CEB051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456732B-8F4E-4BD0-8C9C-CCE0A1BF6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0250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CD8E0A-E2E1-4965-860C-59EA125C0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EFA0E24-8FB6-4813-BFAE-C6D2A89110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0F00D4F-3230-41B0-A0E6-9E909AED5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B6D9EF0-F6F4-4621-A427-C7D65E8A8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D5AA1B7-5AA2-46F1-9970-EB1A39F28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2061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B940E2D-7DBC-44A9-A631-CE0500E444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8E8D05F0-19EB-475D-AB8E-CB30F5C4AF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4E5B000-3B8B-4329-B3D0-E275A386C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8D4882C-B6EB-4D50-8E1F-F3A159300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7DC4FDB-EDDF-4B9A-A6E3-79E330D13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791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2EC403-84F4-451F-BFA5-537FE6AA1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6522355B-360A-49EC-969C-E00417B122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773E34D-D665-4255-B809-B2A24C8BA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A5A2B952-54EE-4DB3-A846-93024AC0D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1F6B084-6234-45C7-8D93-D0ED352D0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8988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61A820-6FA2-4274-8E2C-A44C82BFB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0CBC4131-72EF-4945-88F0-3D0C0A6F34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9C7E074-1AA6-4E31-A522-BED9DAB70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5CC48E8-6ADF-43AC-9D80-FED3158E0C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913311A-E1A7-4CF4-8CD1-345947C7A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76631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CB64D4A-39BA-4B77-B8B0-9822AAC25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61FBD4F-5A54-4756-BA6A-B16BE7C71F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14910712-1445-4BFD-9E0D-132A8DB222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7C73B5FE-1059-47B9-B187-6F610C6FF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921E48E0-DB73-419C-BEC0-613BAF810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E8F88E7-70BA-4C2C-959A-310E34178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0527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41AD60-B6EB-4C20-A3E5-4B4F88712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26D2890-D8D4-43C6-9498-FBE0D5D46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66402945-6BB2-4D8C-893B-3639AE0B1D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A3917BAD-992F-4A17-98E2-4A0843E6BA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E6386D0F-B281-4B58-B4EC-1F5EF41601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86BE8771-7F42-4FC2-A273-382EE4E3B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866D4BF3-B50E-4A87-A883-14477968E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E2FEF1ED-BABA-4EB2-B7A1-ADD418CC7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6285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4BDFB5-E52E-4490-B75C-1284E7D95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DDAC8A95-4A89-426E-B91F-93FD823AA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031BA317-A396-4D81-AAE8-5EB74C48E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305D43C3-54F6-4004-BA82-6DEFE407B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7939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569F516D-2DEC-4BA4-8E8D-43DF15294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E7A2D039-8D92-4E64-88E6-24ADA05FB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4D3907D5-0F01-439D-B24C-B915CEC6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581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3C7509-DE49-456C-9D36-6F87AFE8B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6636446-6F90-4F7E-955F-2352B306C9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EC7F9E45-5056-4FED-A51B-1862F5D3F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8660810-EAFC-469F-AA05-AAD46D559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CAB1F132-177D-4F4C-8447-1F27A8BC4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8D9FC61F-6C2B-4591-8CA8-EBF2355EB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4809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1E7711-F4E1-4910-A317-1232130A7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0A640294-FE71-4969-BD25-2014513B2C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AB564650-D938-49FA-B1E2-356DA8822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EAA43F0A-C66B-4882-B369-FD0958452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8E9B6EF-7412-4763-9029-AD36D0B50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CE7CC425-328F-4F5D-9C13-7F1C532F6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4732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F0FA1B1B-4F8C-4654-B6AC-6D68EBE66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AB5BF2D5-5D3C-446A-A03D-CAA5DD9F5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7458DE9-321B-41AD-936E-B3482EE42B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45710-FF02-4018-9D08-142FA8B3B74F}" type="datetimeFigureOut">
              <a:rPr lang="pt-PT" smtClean="0"/>
              <a:t>06/10/2020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10F10934-B99A-4085-9386-9C08325EFA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1205830-3B02-4EC7-8E99-0FFBE0658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6C890-FE6E-4630-AB4A-DED5473D0F5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09677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A91283-D8E4-493D-90ED-F28347ADF4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69B2ED7-736E-4619-B783-42DC1708AB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/>
          </a:p>
        </p:txBody>
      </p:sp>
      <p:pic>
        <p:nvPicPr>
          <p:cNvPr id="5" name="Gravação de Ecrã 4">
            <a:hlinkClick r:id="" action="ppaction://media"/>
            <a:extLst>
              <a:ext uri="{FF2B5EF4-FFF2-40B4-BE49-F238E27FC236}">
                <a16:creationId xmlns:a16="http://schemas.microsoft.com/office/drawing/2014/main" id="{39A67982-6360-4F20-885E-7D925869C9A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55563"/>
            <a:ext cx="12192000" cy="674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53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Ecrã Panorâmico</PresentationFormat>
  <Paragraphs>0</Paragraphs>
  <Slides>1</Slides>
  <Notes>0</Notes>
  <HiddenSlides>0</HiddenSlides>
  <MMClips>1</MMClips>
  <ScaleCrop>false</ScaleCrop>
  <HeadingPairs>
    <vt:vector size="6" baseType="variant">
      <vt:variant>
        <vt:lpstr>Tipos de letra usados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Tiago Silva</dc:creator>
  <cp:lastModifiedBy>Tiago Silva</cp:lastModifiedBy>
  <cp:revision>1</cp:revision>
  <dcterms:created xsi:type="dcterms:W3CDTF">2020-10-06T12:28:10Z</dcterms:created>
  <dcterms:modified xsi:type="dcterms:W3CDTF">2020-10-06T12:33:23Z</dcterms:modified>
</cp:coreProperties>
</file>