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8" r:id="rId2"/>
    <p:sldId id="257" r:id="rId3"/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rgio Freire" initials="SF" lastIdx="1" clrIdx="0">
    <p:extLst>
      <p:ext uri="{19B8F6BF-5375-455C-9EA6-DF929625EA0E}">
        <p15:presenceInfo xmlns:p15="http://schemas.microsoft.com/office/powerpoint/2012/main" userId="" providerId="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72686"/>
  </p:normalViewPr>
  <p:slideViewPr>
    <p:cSldViewPr snapToGrid="0" snapToObjects="1">
      <p:cViewPr varScale="1">
        <p:scale>
          <a:sx n="81" d="100"/>
          <a:sy n="81" d="100"/>
        </p:scale>
        <p:origin x="5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4-21T18:12:13.863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1EF6AD-7CF1-0044-88CE-C987A63FE707}" type="datetimeFigureOut">
              <a:rPr lang="en-US" smtClean="0"/>
              <a:t>4/21/17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15A6C-9C59-B44E-8786-49ECD0237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301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Basicamente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duas</a:t>
            </a:r>
            <a:r>
              <a:rPr lang="en-US" baseline="0" dirty="0" smtClean="0"/>
              <a:t> rows.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15A6C-9C59-B44E-8786-49ECD02377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31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Isto</a:t>
            </a:r>
            <a:r>
              <a:rPr lang="en-US" dirty="0" smtClean="0"/>
              <a:t> parte para 3 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15A6C-9C59-B44E-8786-49ECD02377E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2046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en-US" dirty="0" smtClean="0"/>
              <a:t>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step,data</a:t>
            </a:r>
            <a:r>
              <a:rPr lang="en-US" baseline="0" dirty="0" smtClean="0"/>
              <a:t>, expected result </a:t>
            </a:r>
            <a:r>
              <a:rPr lang="en-US" baseline="0" dirty="0" err="1" smtClean="0"/>
              <a:t>sao</a:t>
            </a:r>
            <a:r>
              <a:rPr lang="en-US" baseline="0" dirty="0" smtClean="0"/>
              <a:t> 3 rows, </a:t>
            </a:r>
            <a:r>
              <a:rPr lang="en-US" baseline="0" dirty="0" err="1" smtClean="0"/>
              <a:t>apenas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separadas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ligeira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linha</a:t>
            </a:r>
            <a:endParaRPr lang="en-US" baseline="0" dirty="0" smtClean="0"/>
          </a:p>
          <a:p>
            <a:pPr marL="171450" indent="-171450">
              <a:buFont typeface="Arial" charset="0"/>
              <a:buChar char="•"/>
            </a:pPr>
            <a:r>
              <a:rPr lang="en-US" baseline="0" dirty="0" smtClean="0"/>
              <a:t>O </a:t>
            </a:r>
            <a:r>
              <a:rPr lang="en-US" baseline="0" dirty="0" err="1" smtClean="0"/>
              <a:t>mesmo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acontece</a:t>
            </a:r>
            <a:r>
              <a:rPr lang="en-US" baseline="0" dirty="0" smtClean="0"/>
              <a:t> para as </a:t>
            </a:r>
            <a:r>
              <a:rPr lang="en-US" baseline="0" dirty="0" err="1" smtClean="0"/>
              <a:t>duas</a:t>
            </a:r>
            <a:r>
              <a:rPr lang="en-US" baseline="0" dirty="0" smtClean="0"/>
              <a:t> rows do </a:t>
            </a:r>
            <a:r>
              <a:rPr lang="en-US" baseline="0" dirty="0" err="1" smtClean="0"/>
              <a:t>resultado</a:t>
            </a:r>
            <a:endParaRPr lang="en-US" baseline="0" dirty="0" smtClean="0"/>
          </a:p>
          <a:p>
            <a:pPr marL="171450" indent="-171450">
              <a:buFont typeface="Arial" charset="0"/>
              <a:buChar char="•"/>
            </a:pPr>
            <a:r>
              <a:rPr lang="en-US" smtClean="0"/>
              <a:t>O </a:t>
            </a:r>
            <a:r>
              <a:rPr lang="en-US" dirty="0" smtClean="0"/>
              <a:t>step state </a:t>
            </a:r>
            <a:r>
              <a:rPr lang="en-US" dirty="0" err="1" smtClean="0"/>
              <a:t>passa</a:t>
            </a:r>
            <a:r>
              <a:rPr lang="en-US" dirty="0" smtClean="0"/>
              <a:t> para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linha</a:t>
            </a:r>
            <a:r>
              <a:rPr lang="en-US" dirty="0" smtClean="0"/>
              <a:t> antes </a:t>
            </a:r>
            <a:r>
              <a:rPr lang="en-US" dirty="0" err="1" smtClean="0"/>
              <a:t>dentro</a:t>
            </a:r>
            <a:r>
              <a:rPr lang="en-US" dirty="0" smtClean="0"/>
              <a:t> do card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ganhar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espaço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15A6C-9C59-B44E-8786-49ECD02377E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553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C673-6ADE-2E4A-BFE4-7D6CF140E24B}" type="datetimeFigureOut">
              <a:rPr lang="en-US" smtClean="0"/>
              <a:t>4/21/17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264C-3A34-F74E-8916-95AE425BD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013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C673-6ADE-2E4A-BFE4-7D6CF140E24B}" type="datetimeFigureOut">
              <a:rPr lang="en-US" smtClean="0"/>
              <a:t>4/21/17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264C-3A34-F74E-8916-95AE425BD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04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C673-6ADE-2E4A-BFE4-7D6CF140E24B}" type="datetimeFigureOut">
              <a:rPr lang="en-US" smtClean="0"/>
              <a:t>4/21/17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264C-3A34-F74E-8916-95AE425BD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53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C673-6ADE-2E4A-BFE4-7D6CF140E24B}" type="datetimeFigureOut">
              <a:rPr lang="en-US" smtClean="0"/>
              <a:t>4/21/17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264C-3A34-F74E-8916-95AE425BD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098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C673-6ADE-2E4A-BFE4-7D6CF140E24B}" type="datetimeFigureOut">
              <a:rPr lang="en-US" smtClean="0"/>
              <a:t>4/21/17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264C-3A34-F74E-8916-95AE425BD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872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C673-6ADE-2E4A-BFE4-7D6CF140E24B}" type="datetimeFigureOut">
              <a:rPr lang="en-US" smtClean="0"/>
              <a:t>4/21/17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264C-3A34-F74E-8916-95AE425BD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77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C673-6ADE-2E4A-BFE4-7D6CF140E24B}" type="datetimeFigureOut">
              <a:rPr lang="en-US" smtClean="0"/>
              <a:t>4/21/17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264C-3A34-F74E-8916-95AE425BD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6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C673-6ADE-2E4A-BFE4-7D6CF140E24B}" type="datetimeFigureOut">
              <a:rPr lang="en-US" smtClean="0"/>
              <a:t>4/21/17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264C-3A34-F74E-8916-95AE425BD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43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C673-6ADE-2E4A-BFE4-7D6CF140E24B}" type="datetimeFigureOut">
              <a:rPr lang="en-US" smtClean="0"/>
              <a:t>4/21/17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264C-3A34-F74E-8916-95AE425BD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617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C673-6ADE-2E4A-BFE4-7D6CF140E24B}" type="datetimeFigureOut">
              <a:rPr lang="en-US" smtClean="0"/>
              <a:t>4/21/17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264C-3A34-F74E-8916-95AE425BD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412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C673-6ADE-2E4A-BFE4-7D6CF140E24B}" type="datetimeFigureOut">
              <a:rPr lang="en-US" smtClean="0"/>
              <a:t>4/21/17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264C-3A34-F74E-8916-95AE425BD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91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AC673-6ADE-2E4A-BFE4-7D6CF140E24B}" type="datetimeFigureOut">
              <a:rPr lang="en-US" smtClean="0"/>
              <a:t>4/21/17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C264C-3A34-F74E-8916-95AE425BD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432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1" Type="http://schemas.openxmlformats.org/officeDocument/2006/relationships/comments" Target="../comments/comment1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085" y="438150"/>
            <a:ext cx="7632700" cy="1409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392" y="2358478"/>
            <a:ext cx="5880100" cy="138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183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9063" y="0"/>
            <a:ext cx="3364058" cy="21649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9063" y="2257842"/>
            <a:ext cx="3364058" cy="22367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9063" y="4585940"/>
            <a:ext cx="3364058" cy="227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02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517" y="-152052"/>
            <a:ext cx="6769697" cy="1295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10396"/>
          <a:stretch/>
        </p:blipFill>
        <p:spPr>
          <a:xfrm>
            <a:off x="1766911" y="950026"/>
            <a:ext cx="6244812" cy="11260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1151" y="1958914"/>
            <a:ext cx="6244813" cy="1219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l="-6220" t="36319" r="1342" b="-17616"/>
          <a:stretch/>
        </p:blipFill>
        <p:spPr>
          <a:xfrm>
            <a:off x="1218935" y="785220"/>
            <a:ext cx="466180" cy="58293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7652" y="3541816"/>
            <a:ext cx="2971800" cy="939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60335" y="3569598"/>
            <a:ext cx="2679700" cy="889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/>
          <a:srcRect l="2637" r="53403"/>
          <a:stretch/>
        </p:blipFill>
        <p:spPr>
          <a:xfrm>
            <a:off x="5902045" y="3541816"/>
            <a:ext cx="2177297" cy="9779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0"/>
          <a:srcRect l="20000"/>
          <a:stretch/>
        </p:blipFill>
        <p:spPr>
          <a:xfrm>
            <a:off x="2108757" y="4481616"/>
            <a:ext cx="5776457" cy="9398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0"/>
          <a:srcRect l="2465" t="37410" r="81915" b="32264"/>
          <a:stretch/>
        </p:blipFill>
        <p:spPr>
          <a:xfrm>
            <a:off x="1950680" y="4501390"/>
            <a:ext cx="975446" cy="28500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010256" y="3189190"/>
            <a:ext cx="2975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&lt;= </a:t>
            </a:r>
            <a:r>
              <a:rPr lang="en-US" dirty="0" err="1" smtClean="0"/>
              <a:t>Aqui</a:t>
            </a:r>
            <a:r>
              <a:rPr lang="en-US" dirty="0" smtClean="0"/>
              <a:t> </a:t>
            </a:r>
            <a:r>
              <a:rPr lang="en-US" dirty="0" err="1" smtClean="0"/>
              <a:t>há</a:t>
            </a:r>
            <a:r>
              <a:rPr lang="en-US" dirty="0" smtClean="0"/>
              <a:t> um </a:t>
            </a:r>
            <a:r>
              <a:rPr lang="en-US" dirty="0" err="1" smtClean="0"/>
              <a:t>espaço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487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56</Words>
  <Application>Microsoft Macintosh PowerPoint</Application>
  <PresentationFormat>Widescreen</PresentationFormat>
  <Paragraphs>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Sergio Freire</dc:creator>
  <cp:lastModifiedBy>Sergio Freire</cp:lastModifiedBy>
  <cp:revision>3</cp:revision>
  <dcterms:created xsi:type="dcterms:W3CDTF">2017-04-21T16:25:27Z</dcterms:created>
  <dcterms:modified xsi:type="dcterms:W3CDTF">2017-04-21T17:12:39Z</dcterms:modified>
</cp:coreProperties>
</file>