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25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01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951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4800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85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097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894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169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25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63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14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920E1-A600-4AEE-8D2A-4A955A15DD08}" type="datetimeFigureOut">
              <a:rPr lang="de-DE" smtClean="0"/>
              <a:t>06.12.2018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A51AD-155E-421A-BEB9-883CAD2E56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50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570451" y="562062"/>
            <a:ext cx="1979802" cy="570451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</a:t>
            </a:r>
            <a:r>
              <a:rPr lang="de-DE" dirty="0" err="1" smtClean="0"/>
              <a:t>Step</a:t>
            </a:r>
            <a:r>
              <a:rPr lang="de-DE" dirty="0" smtClean="0"/>
              <a:t> Library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881618" y="562060"/>
            <a:ext cx="1958830" cy="458878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A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5171812" y="562060"/>
            <a:ext cx="1958829" cy="458877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B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7462004" y="562059"/>
            <a:ext cx="1958829" cy="458877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C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664825" y="914400"/>
            <a:ext cx="1801538" cy="15505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400" dirty="0" smtClean="0"/>
              <a:t>Module 1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6619" y="1283516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46619" y="1670808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746619" y="2067887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M1.3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061981" y="2464966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A1 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3061981" y="2843870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7642370" y="1283516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C1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7642370" y="1670808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C2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7642370" y="2067887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C3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9752196" y="562060"/>
            <a:ext cx="1958829" cy="45887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D</a:t>
            </a:r>
            <a:endParaRPr lang="de-DE" dirty="0"/>
          </a:p>
        </p:txBody>
      </p:sp>
      <p:sp>
        <p:nvSpPr>
          <p:cNvPr id="35" name="Rechteck 34"/>
          <p:cNvSpPr/>
          <p:nvPr/>
        </p:nvSpPr>
        <p:spPr>
          <a:xfrm>
            <a:off x="664825" y="2593597"/>
            <a:ext cx="1801538" cy="15505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400" dirty="0" smtClean="0"/>
              <a:t>Module 2</a:t>
            </a:r>
            <a:endParaRPr lang="de-DE" sz="1400" dirty="0"/>
          </a:p>
        </p:txBody>
      </p:sp>
      <p:sp>
        <p:nvSpPr>
          <p:cNvPr id="36" name="Rechteck 35"/>
          <p:cNvSpPr/>
          <p:nvPr/>
        </p:nvSpPr>
        <p:spPr>
          <a:xfrm>
            <a:off x="746619" y="2962713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M2.1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746619" y="3350005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M2.2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664825" y="4272794"/>
            <a:ext cx="1801538" cy="155056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400" dirty="0" smtClean="0"/>
              <a:t>Module 3</a:t>
            </a:r>
            <a:endParaRPr lang="de-DE" sz="1400" dirty="0"/>
          </a:p>
        </p:txBody>
      </p:sp>
      <p:sp>
        <p:nvSpPr>
          <p:cNvPr id="40" name="Rechteck 39"/>
          <p:cNvSpPr/>
          <p:nvPr/>
        </p:nvSpPr>
        <p:spPr>
          <a:xfrm>
            <a:off x="746619" y="4641910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M3.1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746619" y="5029202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M3.2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746619" y="5426281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M3.3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3061981" y="3222774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5343786" y="3200405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7642370" y="3203203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9932562" y="4753065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3061981" y="1283516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3061981" y="1670808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3061981" y="2067887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M1.3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5343786" y="1283516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5343786" y="1670808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5343786" y="2067887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M1.3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7642370" y="2441899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M2.1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7642370" y="2829191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M2.2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9932562" y="3602373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M3.1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9932562" y="3989665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M3.2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9932562" y="4386744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M3.3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9932562" y="1283516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9932562" y="1670808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9932562" y="2067887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M1.3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5343786" y="2450986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M2.1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5343786" y="2838278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M2.2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9932562" y="2441899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M2.1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9932562" y="2829191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M2.2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9932562" y="3203203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5343786" y="3600284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M1.1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5343786" y="3987576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M1.2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5343786" y="4384655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>
                <a:solidFill>
                  <a:schemeClr val="tx1"/>
                </a:solidFill>
              </a:rPr>
              <a:t>Step</a:t>
            </a:r>
            <a:r>
              <a:rPr lang="de-DE" sz="1200" dirty="0" smtClean="0">
                <a:solidFill>
                  <a:schemeClr val="tx1"/>
                </a:solidFill>
              </a:rPr>
              <a:t> M1.3</a:t>
            </a:r>
            <a:endParaRPr lang="de-D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97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440426" y="4558024"/>
            <a:ext cx="1958830" cy="19029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</a:t>
            </a:r>
            <a:r>
              <a:rPr lang="de-DE" dirty="0"/>
              <a:t>C</a:t>
            </a:r>
          </a:p>
        </p:txBody>
      </p:sp>
      <p:sp>
        <p:nvSpPr>
          <p:cNvPr id="49" name="Rechteck 48"/>
          <p:cNvSpPr/>
          <p:nvPr/>
        </p:nvSpPr>
        <p:spPr>
          <a:xfrm>
            <a:off x="440426" y="2560042"/>
            <a:ext cx="1958830" cy="19029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B</a:t>
            </a:r>
            <a:endParaRPr lang="de-DE" dirty="0"/>
          </a:p>
        </p:txBody>
      </p:sp>
      <p:sp>
        <p:nvSpPr>
          <p:cNvPr id="48" name="Rechteck 47"/>
          <p:cNvSpPr/>
          <p:nvPr/>
        </p:nvSpPr>
        <p:spPr>
          <a:xfrm>
            <a:off x="440426" y="562060"/>
            <a:ext cx="1958830" cy="19029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A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881618" y="562060"/>
            <a:ext cx="1958830" cy="460835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D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5171812" y="562060"/>
            <a:ext cx="1958829" cy="46083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E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7462004" y="562059"/>
            <a:ext cx="1958829" cy="46083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F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746619" y="1283516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46619" y="1670808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746619" y="2067887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061981" y="2464966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D1 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3061981" y="2843870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D2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7642370" y="1283516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F1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7642370" y="1670808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F2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7642370" y="2067887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F3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7642370" y="2464966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B1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7642370" y="2843870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B2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9752196" y="562059"/>
            <a:ext cx="1958829" cy="460835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/>
              <a:t>Test G</a:t>
            </a:r>
            <a:endParaRPr lang="de-DE" dirty="0"/>
          </a:p>
        </p:txBody>
      </p:sp>
      <p:sp>
        <p:nvSpPr>
          <p:cNvPr id="36" name="Rechteck 35"/>
          <p:cNvSpPr/>
          <p:nvPr/>
        </p:nvSpPr>
        <p:spPr>
          <a:xfrm>
            <a:off x="746619" y="3197612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B1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746619" y="3584904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B2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746619" y="5170416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C1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746619" y="5557708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C2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746619" y="5954787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C3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3061981" y="3222774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5343786" y="3200405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7642370" y="3222774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9932562" y="4743985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3061981" y="1283516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3061981" y="1670808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3061981" y="2067887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5343786" y="1283516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5343786" y="1670808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5343786" y="2067887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9932562" y="1283516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9932562" y="1670808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9932562" y="2067887"/>
            <a:ext cx="914400" cy="2684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A3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9932562" y="3584904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C1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9932562" y="3972196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C2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9932562" y="4369275"/>
            <a:ext cx="914400" cy="268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C3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5343786" y="2452386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B1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5343786" y="2831290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B2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9932562" y="2446102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B1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9932562" y="2825006"/>
            <a:ext cx="914400" cy="2684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B2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9932562" y="3197612"/>
            <a:ext cx="914400" cy="26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Step</a:t>
            </a:r>
            <a:r>
              <a:rPr lang="de-DE" sz="1400" dirty="0" smtClean="0">
                <a:solidFill>
                  <a:schemeClr val="tx1"/>
                </a:solidFill>
              </a:rPr>
              <a:t> …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477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Breitbild</PresentationFormat>
  <Paragraphs>90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PowerPoint-Präsentation</vt:lpstr>
      <vt:lpstr>PowerPoint-Präsentation</vt:lpstr>
    </vt:vector>
  </TitlesOfParts>
  <Company>Lidl Stiftung &amp; Co. 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Luft, Rudi</dc:creator>
  <cp:lastModifiedBy>Luft, Rudi</cp:lastModifiedBy>
  <cp:revision>10</cp:revision>
  <dcterms:created xsi:type="dcterms:W3CDTF">2018-11-27T12:05:22Z</dcterms:created>
  <dcterms:modified xsi:type="dcterms:W3CDTF">2018-12-07T15:04:33Z</dcterms:modified>
</cp:coreProperties>
</file>